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9" r:id="rId30"/>
    <p:sldId id="286" r:id="rId31"/>
    <p:sldId id="287" r:id="rId32"/>
    <p:sldId id="319" r:id="rId33"/>
    <p:sldId id="296" r:id="rId34"/>
    <p:sldId id="295" r:id="rId35"/>
    <p:sldId id="290" r:id="rId36"/>
    <p:sldId id="297" r:id="rId37"/>
    <p:sldId id="291" r:id="rId38"/>
    <p:sldId id="298" r:id="rId39"/>
    <p:sldId id="292" r:id="rId40"/>
    <p:sldId id="320" r:id="rId41"/>
    <p:sldId id="293" r:id="rId42"/>
    <p:sldId id="305" r:id="rId43"/>
    <p:sldId id="307" r:id="rId44"/>
    <p:sldId id="306" r:id="rId45"/>
    <p:sldId id="299" r:id="rId46"/>
    <p:sldId id="308" r:id="rId47"/>
    <p:sldId id="301" r:id="rId48"/>
    <p:sldId id="311" r:id="rId49"/>
    <p:sldId id="300" r:id="rId50"/>
    <p:sldId id="309" r:id="rId51"/>
    <p:sldId id="313" r:id="rId52"/>
    <p:sldId id="302" r:id="rId53"/>
    <p:sldId id="315" r:id="rId54"/>
    <p:sldId id="316" r:id="rId55"/>
    <p:sldId id="321" r:id="rId56"/>
    <p:sldId id="322" r:id="rId57"/>
    <p:sldId id="312" r:id="rId58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HelveticaNeueLT Std" panose="020B0604020202090204" pitchFamily="34" charset="0"/>
      <p: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435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</a:t>
            </a:r>
            <a:r>
              <a:rPr lang="en-US" sz="2800" dirty="0" err="1">
                <a:latin typeface="HelveticaNeueLT Std" panose="020B0604020202020204" pitchFamily="34" charset="0"/>
              </a:rPr>
              <a:t>ibrahim</a:t>
            </a:r>
            <a:r>
              <a:rPr lang="en-US" sz="2800" dirty="0">
                <a:latin typeface="HelveticaNeueLT Std" panose="020B0604020202020204" pitchFamily="34" charset="0"/>
              </a:rPr>
              <a:t>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701333" y="3088938"/>
            <a:ext cx="2402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authentication ticket!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75" y="1930978"/>
            <a:ext cx="7191270" cy="371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35" y="181416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5" y="478775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https://abp.io/documents/abp/latest/Best-Practices/Index</a:t>
            </a:r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7335</TotalTime>
  <Words>1867</Words>
  <Application>Microsoft Office PowerPoint</Application>
  <PresentationFormat>Widescreen</PresentationFormat>
  <Paragraphs>483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HelveticaNeueLT Std Med Cn</vt:lpstr>
      <vt:lpstr>Calibri</vt:lpstr>
      <vt:lpstr>HelveticaNeueLT Std</vt:lpstr>
      <vt:lpstr>Courier New</vt:lpstr>
      <vt:lpstr>Calibri Light</vt:lpstr>
      <vt:lpstr>Arial</vt:lpstr>
      <vt:lpstr>Office Theme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222</cp:revision>
  <dcterms:created xsi:type="dcterms:W3CDTF">2019-02-25T13:56:54Z</dcterms:created>
  <dcterms:modified xsi:type="dcterms:W3CDTF">2019-10-08T17:25:26Z</dcterms:modified>
</cp:coreProperties>
</file>